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7edd917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047a21a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ee379ee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37311f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a79ece5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aafe4ff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1e35811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4aae5e2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fda7371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ed12077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3aa746f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bc23de8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d6e89d2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41a40e1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999eea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690188b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e3b8a7c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010b6e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5956659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37288f4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47d6dc4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6b1695e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97cb65f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aa93475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ab30334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a580227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e97713c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7f584fc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November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(409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t>0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79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0.81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8.09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4.31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151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2020-12-17T13:55:53Z</dcterms:modified>
  <cp:category/>
</cp:coreProperties>
</file>